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>
  <p:sldMasterIdLst>
    <p:sldMasterId id="2147483648" r:id="rId1"/>
  </p:sldMasterIdLst>
  <p:notesMasterIdLst>
    <p:notesMasterId r:id="rId4"/>
  </p:notesMasterIdLst>
  <p:sldIdLst>
    <p:sldId id="264" r:id="rId2"/>
    <p:sldId id="275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1386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950392-402D-4E76-8E57-5F9AEE7503A4}" type="datetimeFigureOut">
              <a:rPr lang="es-ES" smtClean="0"/>
              <a:t>24/03/2014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15CF52-E1C8-4A53-AAF2-0FC82A6B63E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8829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15CF52-E1C8-4A53-AAF2-0FC82A6B63E9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6887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79515" y="2276872"/>
            <a:ext cx="8741801" cy="361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Derecho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endParaRPr lang="es-ES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HISTORIA DEL DERECHO ROMANO</a:t>
            </a:r>
            <a:endParaRPr lang="es-ES" sz="2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LA MONARQUÍA</a:t>
            </a:r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Lic. Raúl Pacheco Clemente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 – Junio 2014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3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 descr="D:\ESZi\LIC. R.P.C\MAPAS CONCEPTUALES_Lic.RaúlPachecoClemente\Sin Título 1 derecho roman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87" y="1916832"/>
            <a:ext cx="9082517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092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</TotalTime>
  <Words>41</Words>
  <Application>Microsoft Office PowerPoint</Application>
  <PresentationFormat>Presentación en pantalla (4:3)</PresentationFormat>
  <Paragraphs>14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Toshiba</cp:lastModifiedBy>
  <cp:revision>24</cp:revision>
  <dcterms:created xsi:type="dcterms:W3CDTF">2012-08-07T16:35:15Z</dcterms:created>
  <dcterms:modified xsi:type="dcterms:W3CDTF">2014-03-24T23:35:24Z</dcterms:modified>
</cp:coreProperties>
</file>